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0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Google </a:t>
            </a:r>
            <a:r>
              <a:rPr lang="it-IT" dirty="0" err="1" smtClean="0"/>
              <a:t>Maps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A. Ferrari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152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Servizi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Google </a:t>
            </a:r>
            <a:r>
              <a:rPr lang="it-IT" dirty="0" err="1"/>
              <a:t>Maps</a:t>
            </a:r>
            <a:r>
              <a:rPr lang="it-IT" dirty="0"/>
              <a:t> </a:t>
            </a:r>
            <a:r>
              <a:rPr lang="it-IT" dirty="0" smtClean="0"/>
              <a:t>è </a:t>
            </a:r>
            <a:r>
              <a:rPr lang="it-IT" dirty="0"/>
              <a:t>un servizio </a:t>
            </a:r>
            <a:r>
              <a:rPr lang="it-IT" dirty="0" smtClean="0"/>
              <a:t>che consente</a:t>
            </a:r>
          </a:p>
          <a:p>
            <a:pPr lvl="1"/>
            <a:r>
              <a:rPr lang="it-IT" dirty="0" smtClean="0"/>
              <a:t>ricerca e </a:t>
            </a:r>
            <a:r>
              <a:rPr lang="it-IT" dirty="0"/>
              <a:t>visualizzazione di mappe geografiche di buona parte della </a:t>
            </a:r>
            <a:r>
              <a:rPr lang="it-IT" dirty="0" smtClean="0"/>
              <a:t>Terra</a:t>
            </a:r>
            <a:endParaRPr lang="it-IT" dirty="0"/>
          </a:p>
          <a:p>
            <a:pPr lvl="1"/>
            <a:r>
              <a:rPr lang="it-IT" dirty="0" smtClean="0"/>
              <a:t>ricerca di </a:t>
            </a:r>
            <a:r>
              <a:rPr lang="it-IT" dirty="0"/>
              <a:t>servizi in particolari </a:t>
            </a:r>
            <a:r>
              <a:rPr lang="it-IT" dirty="0" smtClean="0"/>
              <a:t>luoghi (ristoranti</a:t>
            </a:r>
            <a:r>
              <a:rPr lang="it-IT" dirty="0"/>
              <a:t>, monumenti, </a:t>
            </a:r>
            <a:r>
              <a:rPr lang="it-IT" dirty="0" smtClean="0"/>
              <a:t>negozi)</a:t>
            </a:r>
          </a:p>
          <a:p>
            <a:pPr lvl="1"/>
            <a:r>
              <a:rPr lang="it-IT" dirty="0" smtClean="0"/>
              <a:t>ricerca di un </a:t>
            </a:r>
            <a:r>
              <a:rPr lang="it-IT" dirty="0"/>
              <a:t>possibile percorso stradale tra due </a:t>
            </a:r>
            <a:r>
              <a:rPr lang="it-IT" dirty="0" smtClean="0"/>
              <a:t>punti</a:t>
            </a:r>
          </a:p>
          <a:p>
            <a:pPr lvl="1"/>
            <a:r>
              <a:rPr lang="it-IT" dirty="0" smtClean="0"/>
              <a:t>visualizzazione di </a:t>
            </a:r>
            <a:r>
              <a:rPr lang="it-IT" dirty="0"/>
              <a:t>foto satellitari di molte zone con diversi gradi di dettaglio </a:t>
            </a:r>
            <a:r>
              <a:rPr lang="it-IT" dirty="0" smtClean="0"/>
              <a:t>(le </a:t>
            </a:r>
            <a:r>
              <a:rPr lang="it-IT" dirty="0"/>
              <a:t>foto sono </a:t>
            </a:r>
            <a:r>
              <a:rPr lang="it-IT" dirty="0" smtClean="0"/>
              <a:t>statiche, non </a:t>
            </a:r>
            <a:r>
              <a:rPr lang="it-IT" dirty="0"/>
              <a:t>in tempo reale</a:t>
            </a:r>
            <a:r>
              <a:rPr lang="it-IT" dirty="0" smtClean="0"/>
              <a:t>)</a:t>
            </a:r>
          </a:p>
          <a:p>
            <a:pPr lvl="1"/>
            <a:r>
              <a:rPr lang="it-IT" dirty="0" smtClean="0"/>
              <a:t>ricerca </a:t>
            </a:r>
            <a:r>
              <a:rPr lang="it-IT" dirty="0"/>
              <a:t>di </a:t>
            </a:r>
            <a:r>
              <a:rPr lang="it-IT" dirty="0" smtClean="0"/>
              <a:t>attività̀ commerciali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1549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Storia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Nel 2005 il </a:t>
            </a:r>
            <a:r>
              <a:rPr lang="it-IT" dirty="0"/>
              <a:t>servizio era disponibile per i browser </a:t>
            </a:r>
            <a:r>
              <a:rPr lang="it-IT" dirty="0" smtClean="0"/>
              <a:t>Internet Explorer </a:t>
            </a:r>
            <a:r>
              <a:rPr lang="it-IT" dirty="0"/>
              <a:t>e </a:t>
            </a:r>
            <a:r>
              <a:rPr lang="it-IT" dirty="0" err="1"/>
              <a:t>Mozilla</a:t>
            </a:r>
            <a:r>
              <a:rPr lang="it-IT" dirty="0"/>
              <a:t> </a:t>
            </a:r>
            <a:r>
              <a:rPr lang="it-IT" dirty="0" err="1"/>
              <a:t>Firefox</a:t>
            </a:r>
            <a:r>
              <a:rPr lang="it-IT" dirty="0"/>
              <a:t>, il supporto per Opera e Safari fu aggiunto </a:t>
            </a:r>
            <a:r>
              <a:rPr lang="it-IT" dirty="0" smtClean="0"/>
              <a:t>in seguito</a:t>
            </a:r>
          </a:p>
          <a:p>
            <a:r>
              <a:rPr lang="it-IT" dirty="0" smtClean="0"/>
              <a:t>Nel 2006 </a:t>
            </a:r>
            <a:r>
              <a:rPr lang="it-IT" dirty="0"/>
              <a:t>viene aggiornato per usare lo stesso database con le immagini satellitari di Google </a:t>
            </a:r>
            <a:r>
              <a:rPr lang="it-IT" dirty="0" smtClean="0"/>
              <a:t>Earth</a:t>
            </a:r>
          </a:p>
          <a:p>
            <a:pPr lvl="1"/>
            <a:r>
              <a:rPr lang="it-IT" dirty="0" smtClean="0"/>
              <a:t>vengono </a:t>
            </a:r>
            <a:r>
              <a:rPr lang="it-IT" dirty="0"/>
              <a:t>aggiunte le mappe di </a:t>
            </a:r>
            <a:r>
              <a:rPr lang="it-IT" dirty="0" smtClean="0"/>
              <a:t>Marte</a:t>
            </a:r>
          </a:p>
          <a:p>
            <a:pPr lvl="1"/>
            <a:r>
              <a:rPr lang="it-IT" dirty="0" smtClean="0"/>
              <a:t>viene </a:t>
            </a:r>
            <a:r>
              <a:rPr lang="it-IT" dirty="0"/>
              <a:t>rilasciata la seconda versione delle </a:t>
            </a:r>
            <a:r>
              <a:rPr lang="it-IT" dirty="0" smtClean="0"/>
              <a:t>API</a:t>
            </a:r>
          </a:p>
          <a:p>
            <a:pPr lvl="1"/>
            <a:r>
              <a:rPr lang="it-IT" dirty="0" smtClean="0"/>
              <a:t>viene </a:t>
            </a:r>
            <a:r>
              <a:rPr lang="it-IT" dirty="0"/>
              <a:t>lanciato Google </a:t>
            </a:r>
            <a:r>
              <a:rPr lang="it-IT" dirty="0" err="1"/>
              <a:t>Maps</a:t>
            </a:r>
            <a:r>
              <a:rPr lang="it-IT" dirty="0"/>
              <a:t> per le imprese.</a:t>
            </a:r>
          </a:p>
          <a:p>
            <a:r>
              <a:rPr lang="it-IT" dirty="0" smtClean="0"/>
              <a:t>Dal 2012 </a:t>
            </a:r>
            <a:r>
              <a:rPr lang="it-IT" dirty="0"/>
              <a:t>l'applicazione per dispositivi mobili Google </a:t>
            </a:r>
            <a:r>
              <a:rPr lang="it-IT" dirty="0" err="1"/>
              <a:t>Maps</a:t>
            </a:r>
            <a:r>
              <a:rPr lang="it-IT" dirty="0"/>
              <a:t> è disponibile anche sull'App Store di Apple dopo che il servizio fu rimosso dalla versione 6 del sistema </a:t>
            </a:r>
            <a:r>
              <a:rPr lang="it-IT"/>
              <a:t>operativo </a:t>
            </a:r>
            <a:r>
              <a:rPr lang="it-IT" smtClean="0"/>
              <a:t>iOS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5574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125</TotalTime>
  <Words>164</Words>
  <Application>Microsoft Macintosh PowerPoint</Application>
  <PresentationFormat>Presentazione su schermo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Orbita</vt:lpstr>
      <vt:lpstr>Google Maps</vt:lpstr>
      <vt:lpstr>Servizi</vt:lpstr>
      <vt:lpstr>Storia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Alberto Ferrari</dc:creator>
  <cp:lastModifiedBy>itisMac</cp:lastModifiedBy>
  <cp:revision>16</cp:revision>
  <dcterms:created xsi:type="dcterms:W3CDTF">2013-09-28T21:27:15Z</dcterms:created>
  <dcterms:modified xsi:type="dcterms:W3CDTF">2014-01-02T11:10:36Z</dcterms:modified>
</cp:coreProperties>
</file>